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115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012E1-05F6-463C-8D47-047ED372D4C5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3C387-410D-4F46-8F28-8B06F510A5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891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3C387-410D-4F46-8F28-8B06F510A5A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551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514349" y="5349904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3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7BE58-4CAC-4710-98F7-AAD7E8EEEFB5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0C3FF97-61FA-4BA1-9479-EC18B1FBA9E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7BE58-4CAC-4710-98F7-AAD7E8EEEFB5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FF97-61FA-4BA1-9479-EC18B1FBA9E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8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8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7BE58-4CAC-4710-98F7-AAD7E8EEEFB5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FF97-61FA-4BA1-9479-EC18B1FBA9E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7BE58-4CAC-4710-98F7-AAD7E8EEEFB5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2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0C3FF97-61FA-4BA1-9479-EC18B1FBA9E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514349" y="3444904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7BE58-4CAC-4710-98F7-AAD7E8EEEFB5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FF97-61FA-4BA1-9479-EC18B1FBA9EF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7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7BE58-4CAC-4710-98F7-AAD7E8EEEFB5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FF97-61FA-4BA1-9479-EC18B1FBA9E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1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6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8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6" y="1316039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1" y="1316039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7BE58-4CAC-4710-98F7-AAD7E8EEEFB5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0C3FF97-61FA-4BA1-9479-EC18B1FBA9EF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514349" y="6019802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7BE58-4CAC-4710-98F7-AAD7E8EEEFB5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FF97-61FA-4BA1-9479-EC18B1FBA9E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7BE58-4CAC-4710-98F7-AAD7E8EEEFB5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FF97-61FA-4BA1-9479-EC18B1FBA9E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514349" y="5849119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1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2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1" y="609600"/>
            <a:ext cx="5340351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7BE58-4CAC-4710-98F7-AAD7E8EEEFB5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FF97-61FA-4BA1-9479-EC18B1FBA9E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7BE58-4CAC-4710-98F7-AAD7E8EEEFB5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FF97-61FA-4BA1-9479-EC18B1FBA9EF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9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514349" y="1050900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4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2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637BE58-4CAC-4710-98F7-AAD7E8EEEFB5}" type="datetimeFigureOut">
              <a:rPr lang="pl-PL" smtClean="0"/>
              <a:t>2020-05-13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2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2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C3FF97-61FA-4BA1-9479-EC18B1FBA9EF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514349" y="1050900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oliniowy 11"/>
          <p:cNvSpPr>
            <a:spLocks noChangeShapeType="1"/>
          </p:cNvSpPr>
          <p:nvPr/>
        </p:nvSpPr>
        <p:spPr bwMode="auto">
          <a:xfrm>
            <a:off x="514349" y="1057988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528" y="3573016"/>
            <a:ext cx="8674224" cy="1728192"/>
          </a:xfrm>
        </p:spPr>
        <p:txBody>
          <a:bodyPr>
            <a:normAutofit/>
          </a:bodyPr>
          <a:lstStyle/>
          <a:p>
            <a:pPr algn="ctr"/>
            <a:r>
              <a:rPr lang="pl-PL" sz="1800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KONKURS RODZINNY NA WIERSZ LUB </a:t>
            </a:r>
            <a:r>
              <a:rPr lang="pl-PL" sz="1800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UTWÓR LITERACKI</a:t>
            </a:r>
            <a:r>
              <a:rPr lang="pl-PL" sz="800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pl-PL" sz="800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pl-PL" sz="1800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pl-PL" sz="1800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pl-PL" sz="1800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 </a:t>
            </a:r>
            <a:r>
              <a:rPr lang="pl-PL" sz="1800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PATRONIE SZKOŁY PODSTAWOWEJ </a:t>
            </a:r>
            <a:r>
              <a:rPr lang="pl-PL" sz="1800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pl-PL" sz="1800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pl-PL" sz="1800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pl-PL" sz="1800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pl-PL" sz="1800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 </a:t>
            </a:r>
            <a:r>
              <a:rPr lang="pl-PL" sz="1800" spc="3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cHOCENIU</a:t>
            </a:r>
            <a:r>
              <a:rPr lang="pl-PL" sz="1800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l-PL" sz="1800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– </a:t>
            </a:r>
            <a:r>
              <a:rPr lang="pl-PL" sz="1800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JANUSZU KORCZAKU</a:t>
            </a:r>
            <a:endParaRPr lang="pl-PL" sz="1800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1002433"/>
            <a:ext cx="6120680" cy="1634480"/>
          </a:xfrm>
        </p:spPr>
        <p:txBody>
          <a:bodyPr/>
          <a:lstStyle/>
          <a:p>
            <a:r>
              <a:rPr lang="pl-PL" i="1" dirty="0">
                <a:latin typeface="Book Antiqua" panose="02040602050305030304" pitchFamily="18" charset="0"/>
              </a:rPr>
              <a:t>„… nie można zostawić świata takim, jaki </a:t>
            </a:r>
            <a:r>
              <a:rPr lang="pl-PL" i="1" dirty="0" smtClean="0">
                <a:latin typeface="Book Antiqua" panose="02040602050305030304" pitchFamily="18" charset="0"/>
              </a:rPr>
              <a:t>jest”</a:t>
            </a:r>
          </a:p>
          <a:p>
            <a:endParaRPr lang="pl-PL" dirty="0">
              <a:latin typeface="Book Antiqua" panose="02040602050305030304" pitchFamily="18" charset="0"/>
            </a:endParaRPr>
          </a:p>
          <a:p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				Janusz </a:t>
            </a:r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Korczak  1878 - 1942</a:t>
            </a:r>
            <a:endParaRPr lang="pl-PL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endParaRPr lang="pl-PL" dirty="0"/>
          </a:p>
        </p:txBody>
      </p:sp>
      <p:pic>
        <p:nvPicPr>
          <p:cNvPr id="4" name="Obraz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3" y="692696"/>
            <a:ext cx="1550155" cy="19442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36162"/>
            <a:ext cx="1296144" cy="1353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793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Treasure Map Background Christian Posters, Papier Do Pieczenia, Photomo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63932" y="-650820"/>
            <a:ext cx="6407911" cy="8291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le tekstowe 9"/>
          <p:cNvSpPr txBox="1"/>
          <p:nvPr/>
        </p:nvSpPr>
        <p:spPr>
          <a:xfrm>
            <a:off x="1331640" y="1196752"/>
            <a:ext cx="65527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O Patronie - Januszu Korczaku</a:t>
            </a:r>
            <a:endParaRPr lang="pl-PL" dirty="0"/>
          </a:p>
          <a:p>
            <a:r>
              <a:rPr lang="pl-PL" dirty="0"/>
              <a:t> </a:t>
            </a:r>
          </a:p>
          <a:p>
            <a:r>
              <a:rPr lang="pl-PL" sz="1400" dirty="0"/>
              <a:t>Janusz Korczak był lekarzem, pisarzem i pedagogiem.</a:t>
            </a:r>
          </a:p>
          <a:p>
            <a:r>
              <a:rPr lang="pl-PL" sz="1400" dirty="0"/>
              <a:t>Dla nikogo nie był wrogiem.</a:t>
            </a:r>
          </a:p>
          <a:p>
            <a:r>
              <a:rPr lang="pl-PL" sz="1400" dirty="0"/>
              <a:t>Kochał ludzi, zwłaszcza dzieci, całe życie im poświęcił.</a:t>
            </a:r>
          </a:p>
          <a:p>
            <a:r>
              <a:rPr lang="pl-PL" sz="1400" dirty="0"/>
              <a:t>Chciał, by wszyscy dobrze żyli, w każdym miejscu, w każdej chwili.</a:t>
            </a:r>
          </a:p>
          <a:p>
            <a:r>
              <a:rPr lang="pl-PL" sz="1400" dirty="0"/>
              <a:t>Gdy nadeszły czasy wojny, nikt już nie mógł być spokojny.</a:t>
            </a:r>
          </a:p>
          <a:p>
            <a:r>
              <a:rPr lang="pl-PL" sz="1400" dirty="0"/>
              <a:t>Do Domu Sierot przyszli ludzie źli i nastały tragiczne dni.</a:t>
            </a:r>
          </a:p>
          <a:p>
            <a:r>
              <a:rPr lang="pl-PL" sz="1400" dirty="0"/>
              <a:t>W obozie, w Treblince, w jednej chwili Doktora i dzieci zabili.</a:t>
            </a:r>
          </a:p>
          <a:p>
            <a:r>
              <a:rPr lang="pl-PL" sz="1400" dirty="0"/>
              <a:t>To bohater nad bohaterami, pamięć o Nim niech zawsze będzie z nami.</a:t>
            </a:r>
          </a:p>
          <a:p>
            <a:r>
              <a:rPr lang="pl-PL" sz="1400" dirty="0"/>
              <a:t>Na patrona naszej szkoły został wybrany, bo jest przez nas podziwiany.</a:t>
            </a:r>
          </a:p>
          <a:p>
            <a:r>
              <a:rPr lang="pl-PL" sz="1400" dirty="0"/>
              <a:t>Janusz Korczak  to postać nie byle jaka – to wzór dla każdego </a:t>
            </a:r>
            <a:r>
              <a:rPr lang="pl-PL" sz="1400" dirty="0" smtClean="0"/>
              <a:t>Polaka !!!</a:t>
            </a:r>
          </a:p>
          <a:p>
            <a:endParaRPr lang="pl-PL" sz="1400" dirty="0" smtClean="0"/>
          </a:p>
          <a:p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Magdalena 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Piątek, </a:t>
            </a:r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KL. 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</a:t>
            </a:r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  <a:p>
            <a:endParaRPr lang="pl-PL" sz="1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Wyróżnienie w klasach III</a:t>
            </a:r>
            <a:endParaRPr lang="pl-PL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sz="1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384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827584" y="116632"/>
            <a:ext cx="6552728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Gdybyś tu był..</a:t>
            </a:r>
          </a:p>
          <a:p>
            <a:r>
              <a:rPr lang="pl-PL" sz="1200" dirty="0"/>
              <a:t> </a:t>
            </a:r>
          </a:p>
          <a:p>
            <a:r>
              <a:rPr lang="pl-PL" sz="1200" dirty="0"/>
              <a:t>Gdybyś tu był, Januszu Korczaku,</a:t>
            </a:r>
          </a:p>
          <a:p>
            <a:r>
              <a:rPr lang="pl-PL" sz="1200" dirty="0"/>
              <a:t>Mówiłbyś: uważaj na siebie dzieciaku.</a:t>
            </a:r>
          </a:p>
          <a:p>
            <a:r>
              <a:rPr lang="pl-PL" sz="1200" dirty="0"/>
              <a:t>Wspierałbyś naszą edukację, </a:t>
            </a:r>
          </a:p>
          <a:p>
            <a:r>
              <a:rPr lang="pl-PL" sz="1200" dirty="0"/>
              <a:t>mówiąc: słuchajcie nauczycieli, oni mają rację!</a:t>
            </a:r>
          </a:p>
          <a:p>
            <a:r>
              <a:rPr lang="pl-PL" sz="1200" dirty="0"/>
              <a:t>Miałbyś ręce pełne pracy Doktorze Stary,</a:t>
            </a:r>
          </a:p>
          <a:p>
            <a:r>
              <a:rPr lang="pl-PL" sz="1200" dirty="0"/>
              <a:t>Wspierałbyś pacjentów i dodawał im wiary.</a:t>
            </a:r>
          </a:p>
          <a:p>
            <a:r>
              <a:rPr lang="pl-PL" sz="1200" dirty="0"/>
              <a:t>Czytałbyś dzieciom „Króla Maciusia”</a:t>
            </a:r>
          </a:p>
          <a:p>
            <a:r>
              <a:rPr lang="pl-PL" sz="1200" dirty="0"/>
              <a:t>i tłumaczył, dlaczego uśmiechnięta ma być ich buzia.</a:t>
            </a:r>
          </a:p>
          <a:p>
            <a:r>
              <a:rPr lang="pl-PL" sz="1200" dirty="0"/>
              <a:t>Mówiłbyś o tym, jak świat rozumieć,</a:t>
            </a:r>
          </a:p>
          <a:p>
            <a:r>
              <a:rPr lang="pl-PL" sz="1200" dirty="0"/>
              <a:t>jak bronić swoich praw i historię umieć.</a:t>
            </a:r>
          </a:p>
          <a:p>
            <a:r>
              <a:rPr lang="pl-PL" sz="1200" dirty="0"/>
              <a:t>Czytałbyś „Mośki” od nocy do rana,</a:t>
            </a:r>
          </a:p>
          <a:p>
            <a:r>
              <a:rPr lang="pl-PL" sz="1200" dirty="0"/>
              <a:t>mówiąc, że jest wirus, ale to nie jego wygrana.</a:t>
            </a:r>
          </a:p>
          <a:p>
            <a:r>
              <a:rPr lang="pl-PL" sz="1200" dirty="0"/>
              <a:t>Rodzicom kazałbyś bronić praw dzieci</a:t>
            </a:r>
          </a:p>
          <a:p>
            <a:r>
              <a:rPr lang="pl-PL" sz="1200" dirty="0"/>
              <a:t>i udowodnił, że dla nich słońce świeci.</a:t>
            </a:r>
          </a:p>
          <a:p>
            <a:r>
              <a:rPr lang="pl-PL" sz="1200" dirty="0"/>
              <a:t>Nasza szkoła jest pod Twoim patronem,</a:t>
            </a:r>
          </a:p>
          <a:p>
            <a:r>
              <a:rPr lang="pl-PL" sz="1200" dirty="0"/>
              <a:t>mimo że zamknięta, jest dla ludzi domem.</a:t>
            </a:r>
          </a:p>
          <a:p>
            <a:r>
              <a:rPr lang="pl-PL" sz="1200" dirty="0"/>
              <a:t>Dla tych, co z zagranicy wrócili,</a:t>
            </a:r>
          </a:p>
          <a:p>
            <a:r>
              <a:rPr lang="pl-PL" sz="1200" dirty="0"/>
              <a:t> a dla bezpieczeństwa rodzin nie przytulili.</a:t>
            </a:r>
          </a:p>
          <a:p>
            <a:r>
              <a:rPr lang="pl-PL" sz="1200" dirty="0"/>
              <a:t>Byłbyś dumny z naszej szkoły, </a:t>
            </a:r>
          </a:p>
          <a:p>
            <a:r>
              <a:rPr lang="pl-PL" sz="1200" dirty="0"/>
              <a:t>bo pomaga wszystkim, każdy jest tu wesoły. </a:t>
            </a:r>
          </a:p>
          <a:p>
            <a:r>
              <a:rPr lang="pl-PL" sz="1200" dirty="0"/>
              <a:t>Wspierałbyś rodziców i nauczycieli,</a:t>
            </a:r>
          </a:p>
          <a:p>
            <a:r>
              <a:rPr lang="pl-PL" sz="1200" dirty="0"/>
              <a:t>którzy z musu kontakt bezpośredni z uczniami ucięli.</a:t>
            </a:r>
          </a:p>
          <a:p>
            <a:r>
              <a:rPr lang="pl-PL" sz="1200" dirty="0"/>
              <a:t>Pocieszałbyś wszystkich, że będzie dobrze i to obiecywał, </a:t>
            </a:r>
          </a:p>
          <a:p>
            <a:r>
              <a:rPr lang="pl-PL" sz="1200" dirty="0"/>
              <a:t>bo jak dobry pedagog wilka z lasu byś nie wywoływał.</a:t>
            </a:r>
          </a:p>
          <a:p>
            <a:r>
              <a:rPr lang="pl-PL" sz="1200" dirty="0"/>
              <a:t>Gdybyś tu był, Panie Doktorze,</a:t>
            </a:r>
          </a:p>
          <a:p>
            <a:r>
              <a:rPr lang="pl-PL" sz="1200" dirty="0"/>
              <a:t>uczyłbyś kochać dzieci o każdej porze.</a:t>
            </a:r>
          </a:p>
          <a:p>
            <a:r>
              <a:rPr lang="pl-PL" sz="1200" dirty="0"/>
              <a:t>Niezbędny, jak w Sierot Domu</a:t>
            </a:r>
          </a:p>
          <a:p>
            <a:r>
              <a:rPr lang="pl-PL" sz="1200" dirty="0"/>
              <a:t>Nie cofnąłbyś pomocnej ręki nikomu.</a:t>
            </a:r>
          </a:p>
          <a:p>
            <a:r>
              <a:rPr lang="pl-PL" sz="1200" dirty="0"/>
              <a:t>Gdybyś tu był, problem nasz należałby do łatwiejszych.</a:t>
            </a:r>
          </a:p>
          <a:p>
            <a:r>
              <a:rPr lang="pl-PL" sz="1200" dirty="0"/>
              <a:t>I tak dziękujemy Ci, że tłumaczyłeś świat tych mniejszych</a:t>
            </a:r>
            <a:r>
              <a:rPr lang="pl-PL" sz="1200" dirty="0" smtClean="0"/>
              <a:t>.</a:t>
            </a:r>
          </a:p>
          <a:p>
            <a:endParaRPr lang="pl-PL" sz="1200" dirty="0" smtClean="0"/>
          </a:p>
          <a:p>
            <a:r>
              <a:rPr lang="pl-PL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</a:t>
            </a:r>
            <a:r>
              <a:rPr lang="pl-PL" sz="1200" dirty="0"/>
              <a:t>Igor Świątkiewicz, </a:t>
            </a:r>
            <a:r>
              <a:rPr lang="pl-PL" sz="1200" dirty="0" smtClean="0"/>
              <a:t>KL. </a:t>
            </a:r>
            <a:r>
              <a:rPr lang="pl-PL" sz="1200" dirty="0"/>
              <a:t>III </a:t>
            </a:r>
            <a:r>
              <a:rPr lang="pl-PL" sz="1200" dirty="0" smtClean="0"/>
              <a:t>B</a:t>
            </a:r>
          </a:p>
          <a:p>
            <a:pPr algn="ctr"/>
            <a:r>
              <a:rPr lang="pl-PL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Wyróżnienie w klasach III</a:t>
            </a:r>
            <a:endParaRPr lang="pl-PL" sz="1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sz="1400" dirty="0"/>
          </a:p>
          <a:p>
            <a:endParaRPr lang="pl-PL" dirty="0"/>
          </a:p>
        </p:txBody>
      </p:sp>
      <p:pic>
        <p:nvPicPr>
          <p:cNvPr id="1026" name="Picture 2" descr="140 lat temu urodził się Janusz Korczak - pedagog, pisarz, lekarz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988840"/>
            <a:ext cx="3493398" cy="2328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46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easure Map Background Christian Posters, Papier Do Pieczenia, Photomo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0" y="476672"/>
            <a:ext cx="4503279" cy="5827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reasure Map Background Christian Posters, Papier Do Pieczenia, Photomo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225" y="476672"/>
            <a:ext cx="4503279" cy="5827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683568" y="1196754"/>
            <a:ext cx="33123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Stary doktor</a:t>
            </a:r>
            <a:br>
              <a:rPr lang="pl-PL" sz="1400" dirty="0"/>
            </a:br>
            <a:r>
              <a:rPr lang="pl-PL" sz="1400" dirty="0"/>
              <a:t/>
            </a:r>
            <a:br>
              <a:rPr lang="pl-PL" sz="1400" dirty="0"/>
            </a:br>
            <a:r>
              <a:rPr lang="pl-PL" sz="1400" dirty="0"/>
              <a:t>Janusz Korczak, wszystkim znany,</a:t>
            </a:r>
            <a:br>
              <a:rPr lang="pl-PL" sz="1400" dirty="0"/>
            </a:br>
            <a:r>
              <a:rPr lang="pl-PL" sz="1400" dirty="0"/>
              <a:t>był lekarzem uznawanym,</a:t>
            </a:r>
            <a:br>
              <a:rPr lang="pl-PL" sz="1400" dirty="0"/>
            </a:br>
            <a:r>
              <a:rPr lang="pl-PL" sz="1400" dirty="0"/>
              <a:t>pedagogiem jakich mało,</a:t>
            </a:r>
            <a:br>
              <a:rPr lang="pl-PL" sz="1400" dirty="0"/>
            </a:br>
            <a:r>
              <a:rPr lang="pl-PL" sz="1400" dirty="0"/>
              <a:t>i człowiekiem niczym anioł.</a:t>
            </a:r>
            <a:br>
              <a:rPr lang="pl-PL" sz="1400" dirty="0"/>
            </a:br>
            <a:r>
              <a:rPr lang="pl-PL" sz="1400" dirty="0"/>
              <a:t/>
            </a:r>
            <a:br>
              <a:rPr lang="pl-PL" sz="1400" dirty="0"/>
            </a:br>
            <a:r>
              <a:rPr lang="pl-PL" sz="1400" dirty="0"/>
              <a:t>Książki dzieciom pisał piękne.</a:t>
            </a:r>
            <a:br>
              <a:rPr lang="pl-PL" sz="1400" dirty="0"/>
            </a:br>
            <a:r>
              <a:rPr lang="pl-PL" sz="1400" dirty="0"/>
              <a:t>Przykład dawał im wspaniały,</a:t>
            </a:r>
            <a:br>
              <a:rPr lang="pl-PL" sz="1400" dirty="0"/>
            </a:br>
            <a:r>
              <a:rPr lang="pl-PL" sz="1400" dirty="0"/>
              <a:t>jak traktować innych ludzi</a:t>
            </a:r>
            <a:br>
              <a:rPr lang="pl-PL" sz="1400" dirty="0"/>
            </a:br>
            <a:r>
              <a:rPr lang="pl-PL" sz="1400" dirty="0"/>
              <a:t>i nie tracić wiary.</a:t>
            </a:r>
            <a:br>
              <a:rPr lang="pl-PL" sz="1400" dirty="0"/>
            </a:br>
            <a:r>
              <a:rPr lang="pl-PL" sz="1400" dirty="0"/>
              <a:t/>
            </a:r>
            <a:br>
              <a:rPr lang="pl-PL" sz="1400" dirty="0"/>
            </a:br>
            <a:r>
              <a:rPr lang="pl-PL" sz="1400" dirty="0"/>
              <a:t>Na śmierć poszedł razem z dziećmi,</a:t>
            </a:r>
            <a:br>
              <a:rPr lang="pl-PL" sz="1400" dirty="0"/>
            </a:br>
            <a:r>
              <a:rPr lang="pl-PL" sz="1400" dirty="0"/>
              <a:t>ich przyjaciel ukochany.</a:t>
            </a:r>
            <a:br>
              <a:rPr lang="pl-PL" sz="1400" dirty="0"/>
            </a:br>
            <a:r>
              <a:rPr lang="pl-PL" sz="1400" dirty="0"/>
              <a:t>Nasz bohater - Stary Doktor.</a:t>
            </a:r>
            <a:br>
              <a:rPr lang="pl-PL" sz="1400" dirty="0"/>
            </a:br>
            <a:r>
              <a:rPr lang="pl-PL" sz="1400" dirty="0"/>
              <a:t>Wspominajmy go czasami.</a:t>
            </a:r>
          </a:p>
          <a:p>
            <a:endParaRPr lang="pl-PL" sz="1400" dirty="0"/>
          </a:p>
          <a:p>
            <a:pPr algn="r"/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Dobrosława Podlaska kl. VIII A</a:t>
            </a:r>
            <a:endParaRPr lang="pl-PL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164675" y="980729"/>
            <a:ext cx="33843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Dzień Patrona już nadchodzi,</a:t>
            </a:r>
            <a:br>
              <a:rPr lang="pl-PL" sz="1400" dirty="0"/>
            </a:br>
            <a:r>
              <a:rPr lang="pl-PL" sz="1400" dirty="0"/>
              <a:t>Zapomniałeś? Nic nie szkodzi.</a:t>
            </a:r>
            <a:br>
              <a:rPr lang="pl-PL" sz="1400" dirty="0"/>
            </a:br>
            <a:r>
              <a:rPr lang="pl-PL" sz="1400" dirty="0"/>
              <a:t>Ja przybliżę Ci uczniaku,</a:t>
            </a:r>
            <a:br>
              <a:rPr lang="pl-PL" sz="1400" dirty="0"/>
            </a:br>
            <a:r>
              <a:rPr lang="pl-PL" sz="1400" dirty="0"/>
              <a:t>Jak to było na Pawiaku.</a:t>
            </a:r>
            <a:br>
              <a:rPr lang="pl-PL" sz="1400" dirty="0"/>
            </a:br>
            <a:r>
              <a:rPr lang="pl-PL" sz="1400" dirty="0"/>
              <a:t>Janusz Korczak - dusza człowiek</a:t>
            </a:r>
            <a:br>
              <a:rPr lang="pl-PL" sz="1400" dirty="0"/>
            </a:br>
            <a:r>
              <a:rPr lang="pl-PL" sz="1400" dirty="0"/>
              <a:t>Pomagał bez względu na wiek.</a:t>
            </a:r>
            <a:br>
              <a:rPr lang="pl-PL" sz="1400" dirty="0"/>
            </a:br>
            <a:r>
              <a:rPr lang="pl-PL" sz="1400" dirty="0"/>
              <a:t>Leczył ciało - z zawodu był lekarzem,</a:t>
            </a:r>
            <a:br>
              <a:rPr lang="pl-PL" sz="1400" dirty="0"/>
            </a:br>
            <a:r>
              <a:rPr lang="pl-PL" sz="1400" dirty="0"/>
              <a:t>A dla poprawy ducha był pisarzem.</a:t>
            </a:r>
            <a:br>
              <a:rPr lang="pl-PL" sz="1400" dirty="0"/>
            </a:br>
            <a:r>
              <a:rPr lang="pl-PL" sz="1400" dirty="0"/>
              <a:t>Walczył dzielnie o wszystkie dzieci,</a:t>
            </a:r>
            <a:br>
              <a:rPr lang="pl-PL" sz="1400" dirty="0"/>
            </a:br>
            <a:r>
              <a:rPr lang="pl-PL" sz="1400" dirty="0"/>
              <a:t>Twierdził , że to dla nich słońce świeci.</a:t>
            </a:r>
            <a:br>
              <a:rPr lang="pl-PL" sz="1400" dirty="0"/>
            </a:br>
            <a:r>
              <a:rPr lang="pl-PL" sz="1400" dirty="0"/>
              <a:t>I to z nimi został zgładzony,</a:t>
            </a:r>
            <a:br>
              <a:rPr lang="pl-PL" sz="1400" dirty="0"/>
            </a:br>
            <a:r>
              <a:rPr lang="pl-PL" sz="1400" dirty="0"/>
              <a:t>Teraz biega z dziećmi po  niebiańskiej łące zadowolony.</a:t>
            </a:r>
            <a:br>
              <a:rPr lang="pl-PL" sz="1400" dirty="0"/>
            </a:br>
            <a:r>
              <a:rPr lang="pl-PL" sz="1400" dirty="0"/>
              <a:t>Jego postawa jest dla nas przykładem,</a:t>
            </a:r>
            <a:br>
              <a:rPr lang="pl-PL" sz="1400" dirty="0"/>
            </a:br>
            <a:r>
              <a:rPr lang="pl-PL" sz="1400" dirty="0"/>
              <a:t>Podążajmy więc Jego śladem.</a:t>
            </a:r>
            <a:br>
              <a:rPr lang="pl-PL" sz="1400" dirty="0"/>
            </a:br>
            <a:r>
              <a:rPr lang="pl-PL" sz="1400" dirty="0"/>
              <a:t>Nauczyciele nas w tym wspierają</a:t>
            </a:r>
            <a:br>
              <a:rPr lang="pl-PL" sz="1400" dirty="0"/>
            </a:br>
            <a:r>
              <a:rPr lang="pl-PL" sz="1400" dirty="0"/>
              <a:t>I dobrych rad nam udzielają.</a:t>
            </a:r>
            <a:br>
              <a:rPr lang="pl-PL" sz="1400" dirty="0"/>
            </a:br>
            <a:r>
              <a:rPr lang="pl-PL" sz="1400" dirty="0"/>
              <a:t>Dla dobrych ludzi jest nasza odznaka</a:t>
            </a:r>
            <a:br>
              <a:rPr lang="pl-PL" sz="1400" dirty="0"/>
            </a:br>
            <a:r>
              <a:rPr lang="pl-PL" sz="1400" dirty="0"/>
              <a:t>Z wizerunkiem Patrona - Janusza Korczaka.</a:t>
            </a:r>
            <a:endParaRPr lang="pl-PL" sz="1400" dirty="0"/>
          </a:p>
          <a:p>
            <a:pPr algn="r"/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Anastazja </a:t>
            </a:r>
            <a:r>
              <a:rPr lang="pl-PL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Bilęda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kl. VIII B</a:t>
            </a:r>
            <a:r>
              <a:rPr lang="pl-PL" sz="1400" dirty="0"/>
              <a:t/>
            </a:r>
            <a:br>
              <a:rPr lang="pl-PL" sz="1400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694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reasure Map Background Christian Posters, Papier Do Pieczenia, Photomo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3" y="620686"/>
            <a:ext cx="4391981" cy="568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539552" y="1052735"/>
            <a:ext cx="36004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 KORCZAK NASZYM PATRONEM</a:t>
            </a:r>
          </a:p>
          <a:p>
            <a:r>
              <a:rPr lang="pl-PL" sz="1400" b="1" dirty="0"/>
              <a:t> </a:t>
            </a:r>
            <a:endParaRPr lang="pl-PL" sz="1400" dirty="0"/>
          </a:p>
          <a:p>
            <a:r>
              <a:rPr lang="pl-PL" sz="1200" dirty="0"/>
              <a:t>Jeśli jeszcze o tym nie wiesz,</a:t>
            </a:r>
          </a:p>
          <a:p>
            <a:r>
              <a:rPr lang="pl-PL" sz="1200" dirty="0"/>
              <a:t>patronem naszej szkoły Janusz Korczak jest.</a:t>
            </a:r>
          </a:p>
          <a:p>
            <a:r>
              <a:rPr lang="pl-PL" sz="1200" dirty="0"/>
              <a:t> </a:t>
            </a:r>
          </a:p>
          <a:p>
            <a:r>
              <a:rPr lang="pl-PL" sz="1200" dirty="0"/>
              <a:t>Wielkim Człowiekiem był, każde dziecko wie,</a:t>
            </a:r>
          </a:p>
          <a:p>
            <a:r>
              <a:rPr lang="pl-PL" sz="1200" dirty="0"/>
              <a:t>leczył,  pisał i przykładem zawsze świecił, a teraz jest w Niebie.</a:t>
            </a:r>
          </a:p>
          <a:p>
            <a:r>
              <a:rPr lang="pl-PL" sz="1200" dirty="0"/>
              <a:t> </a:t>
            </a:r>
          </a:p>
          <a:p>
            <a:r>
              <a:rPr lang="pl-PL" sz="1200" dirty="0"/>
              <a:t>To pisarz wybitny, nie mam wątpliwości,</a:t>
            </a:r>
          </a:p>
          <a:p>
            <a:r>
              <a:rPr lang="pl-PL" sz="1200" dirty="0"/>
              <a:t>przygody „Króla Maciusia” to książka wysokiej jakości.</a:t>
            </a:r>
          </a:p>
          <a:p>
            <a:r>
              <a:rPr lang="pl-PL" sz="1200" dirty="0"/>
              <a:t> </a:t>
            </a:r>
          </a:p>
          <a:p>
            <a:r>
              <a:rPr lang="pl-PL" sz="1200" dirty="0"/>
              <a:t>Uczył i wychowywał, wcale nie dla chwały,</a:t>
            </a:r>
          </a:p>
          <a:p>
            <a:r>
              <a:rPr lang="pl-PL" sz="1200" dirty="0"/>
              <a:t>Mawiał: „Gdy dziecko się śmieje, to razem z nim świat cały”.</a:t>
            </a:r>
          </a:p>
          <a:p>
            <a:r>
              <a:rPr lang="pl-PL" sz="1200" dirty="0"/>
              <a:t> </a:t>
            </a:r>
          </a:p>
          <a:p>
            <a:r>
              <a:rPr lang="pl-PL" sz="1200" dirty="0"/>
              <a:t>Januszu Korczaku! Kochałeś dzieci i życie im </a:t>
            </a:r>
            <a:r>
              <a:rPr lang="pl-PL" sz="1200" dirty="0" smtClean="0"/>
              <a:t>poświęciłeś, nawet </a:t>
            </a:r>
            <a:r>
              <a:rPr lang="pl-PL" sz="1200" dirty="0"/>
              <a:t>w ostatniej godzinie ich nie opuściłeś</a:t>
            </a:r>
            <a:r>
              <a:rPr lang="pl-PL" sz="1200" dirty="0" smtClean="0"/>
              <a:t>.</a:t>
            </a:r>
          </a:p>
          <a:p>
            <a:endParaRPr lang="pl-PL" sz="1200" dirty="0" smtClean="0"/>
          </a:p>
          <a:p>
            <a:r>
              <a:rPr lang="pl-PL" sz="1200" dirty="0"/>
              <a:t>Szedłeś trzymając je za ręce,</a:t>
            </a:r>
          </a:p>
          <a:p>
            <a:r>
              <a:rPr lang="pl-PL" sz="1200" dirty="0"/>
              <a:t>w ostatniej drodze strasznej, w bólu i męce .</a:t>
            </a:r>
          </a:p>
          <a:p>
            <a:endParaRPr lang="pl-PL" sz="1200" dirty="0"/>
          </a:p>
        </p:txBody>
      </p:sp>
      <p:pic>
        <p:nvPicPr>
          <p:cNvPr id="8" name="Picture 2" descr="Treasure Map Background Christian Posters, Papier Do Pieczenia, Photomo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20688"/>
            <a:ext cx="4393415" cy="568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le tekstowe 9"/>
          <p:cNvSpPr txBox="1"/>
          <p:nvPr/>
        </p:nvSpPr>
        <p:spPr>
          <a:xfrm>
            <a:off x="5211686" y="1196753"/>
            <a:ext cx="345638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1400" dirty="0"/>
          </a:p>
          <a:p>
            <a:r>
              <a:rPr lang="pl-PL" sz="1200" dirty="0"/>
              <a:t>Zginąłeś z bezbronnymi w obozie Treblinka,</a:t>
            </a:r>
          </a:p>
          <a:p>
            <a:r>
              <a:rPr lang="pl-PL" sz="1200" dirty="0"/>
              <a:t>ale pamięć o Twym bohaterstwie  wciąż trwa.</a:t>
            </a:r>
          </a:p>
          <a:p>
            <a:r>
              <a:rPr lang="pl-PL" sz="1200" dirty="0"/>
              <a:t> </a:t>
            </a:r>
          </a:p>
          <a:p>
            <a:r>
              <a:rPr lang="pl-PL" sz="1200" dirty="0"/>
              <a:t>Korczak pisał utwory dla dużych i małych,</a:t>
            </a:r>
          </a:p>
          <a:p>
            <a:r>
              <a:rPr lang="pl-PL" sz="1200" dirty="0"/>
              <a:t>to nasz patron, wzorzec, autor dzieł doskonałych.</a:t>
            </a:r>
          </a:p>
          <a:p>
            <a:r>
              <a:rPr lang="pl-PL" sz="1200" dirty="0"/>
              <a:t> </a:t>
            </a:r>
          </a:p>
          <a:p>
            <a:r>
              <a:rPr lang="pl-PL" sz="1200" dirty="0"/>
              <a:t>Choć kiedyś moja nauka w tej szkole upłynie,</a:t>
            </a:r>
          </a:p>
          <a:p>
            <a:r>
              <a:rPr lang="pl-PL" sz="1200" dirty="0"/>
              <a:t>to pamięć o jej patronie nigdy nie przeminie</a:t>
            </a:r>
            <a:r>
              <a:rPr lang="pl-PL" sz="1200" dirty="0" smtClean="0"/>
              <a:t>.</a:t>
            </a:r>
          </a:p>
          <a:p>
            <a:endParaRPr lang="pl-PL" sz="1200" dirty="0"/>
          </a:p>
          <a:p>
            <a:r>
              <a:rPr lang="pl-PL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Iga </a:t>
            </a:r>
            <a:r>
              <a:rPr lang="pl-PL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Jóźwiak, kl. V B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285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reasure Map Background Christian Posters, Papier Do Pieczenia, Photomo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3" y="620686"/>
            <a:ext cx="4391981" cy="568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539552" y="1052735"/>
            <a:ext cx="36004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/>
              <a:t>Stary Doktor</a:t>
            </a:r>
            <a:endParaRPr lang="pl-PL" sz="1400" dirty="0"/>
          </a:p>
          <a:p>
            <a:r>
              <a:rPr lang="pl-PL" sz="1400" b="1" dirty="0"/>
              <a:t> </a:t>
            </a:r>
            <a:endParaRPr lang="pl-PL" sz="1400" dirty="0"/>
          </a:p>
          <a:p>
            <a:r>
              <a:rPr lang="pl-PL" sz="1400" dirty="0"/>
              <a:t>„Stary Doktor”- Janusz Korczak</a:t>
            </a:r>
          </a:p>
          <a:p>
            <a:r>
              <a:rPr lang="pl-PL" sz="1400" dirty="0"/>
              <a:t>Kochał dzieci ponad życie</a:t>
            </a:r>
          </a:p>
          <a:p>
            <a:r>
              <a:rPr lang="pl-PL" sz="1400" dirty="0"/>
              <a:t>i ich dobra pragnął otwarcie i skrycie.</a:t>
            </a:r>
          </a:p>
          <a:p>
            <a:r>
              <a:rPr lang="pl-PL" sz="1400" dirty="0"/>
              <a:t>Dbał o dobre wychowanie</a:t>
            </a:r>
          </a:p>
          <a:p>
            <a:r>
              <a:rPr lang="pl-PL" sz="1400" dirty="0"/>
              <a:t>oraz zasad przestrzeganie.</a:t>
            </a:r>
          </a:p>
          <a:p>
            <a:r>
              <a:rPr lang="pl-PL" sz="1400" dirty="0"/>
              <a:t>A że literatura wzrusza,</a:t>
            </a:r>
          </a:p>
          <a:p>
            <a:r>
              <a:rPr lang="pl-PL" sz="1400" dirty="0"/>
              <a:t>napisał dla swych sierot</a:t>
            </a:r>
          </a:p>
          <a:p>
            <a:r>
              <a:rPr lang="pl-PL" sz="1400" dirty="0"/>
              <a:t>„Króla Maciusia”.</a:t>
            </a:r>
          </a:p>
          <a:p>
            <a:r>
              <a:rPr lang="pl-PL" sz="1400" dirty="0"/>
              <a:t>Dzieci chętnie go czytały,</a:t>
            </a:r>
          </a:p>
          <a:p>
            <a:r>
              <a:rPr lang="pl-PL" sz="1400" dirty="0"/>
              <a:t>o złym losie zapomniały.</a:t>
            </a:r>
          </a:p>
          <a:p>
            <a:r>
              <a:rPr lang="pl-PL" sz="1400" dirty="0"/>
              <a:t>Hej, Doktorze nasz wspaniały,</a:t>
            </a:r>
          </a:p>
          <a:p>
            <a:r>
              <a:rPr lang="pl-PL" sz="1400" dirty="0"/>
              <a:t>Zawsze będziemy o Tobie pamiętali </a:t>
            </a:r>
          </a:p>
          <a:p>
            <a:r>
              <a:rPr lang="pl-PL" sz="1400" dirty="0"/>
              <a:t>i po wsze czasy ciebie wspominali</a:t>
            </a:r>
            <a:r>
              <a:rPr lang="pl-PL" sz="1400" dirty="0" smtClean="0"/>
              <a:t>.</a:t>
            </a:r>
          </a:p>
          <a:p>
            <a:endParaRPr lang="pl-PL" sz="1400" dirty="0"/>
          </a:p>
          <a:p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Adam Andrzejewski,  KL.V A</a:t>
            </a:r>
            <a:endParaRPr lang="pl-PL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sz="1200" dirty="0"/>
          </a:p>
        </p:txBody>
      </p:sp>
      <p:pic>
        <p:nvPicPr>
          <p:cNvPr id="6" name="Picture 2" descr="Treasure Map Background Christian Posters, Papier Do Pieczenia, Photomo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20688"/>
            <a:ext cx="4391981" cy="568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/>
          <p:cNvSpPr txBox="1"/>
          <p:nvPr/>
        </p:nvSpPr>
        <p:spPr>
          <a:xfrm>
            <a:off x="5004048" y="1052737"/>
            <a:ext cx="371118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 </a:t>
            </a:r>
            <a:r>
              <a:rPr lang="pl-PL" sz="1400" b="1" dirty="0"/>
              <a:t>Życie Janusza </a:t>
            </a:r>
            <a:r>
              <a:rPr lang="pl-PL" sz="1400" b="1" dirty="0" smtClean="0"/>
              <a:t>Korczaka</a:t>
            </a:r>
            <a:endParaRPr lang="pl-PL" sz="800" b="1" dirty="0" smtClean="0"/>
          </a:p>
          <a:p>
            <a:endParaRPr lang="pl-PL" sz="1400" b="1" dirty="0"/>
          </a:p>
          <a:p>
            <a:r>
              <a:rPr lang="pl-PL" sz="1400" dirty="0"/>
              <a:t> </a:t>
            </a:r>
            <a:r>
              <a:rPr lang="pl-PL" sz="1300" dirty="0" smtClean="0"/>
              <a:t>Choć </a:t>
            </a:r>
            <a:r>
              <a:rPr lang="pl-PL" sz="1300" dirty="0"/>
              <a:t>to były ciężkie czasy ,</a:t>
            </a:r>
          </a:p>
          <a:p>
            <a:r>
              <a:rPr lang="pl-PL" sz="1300" dirty="0"/>
              <a:t> </a:t>
            </a:r>
            <a:r>
              <a:rPr lang="pl-PL" sz="1300" dirty="0" smtClean="0"/>
              <a:t>nie </a:t>
            </a:r>
            <a:r>
              <a:rPr lang="pl-PL" sz="1300" dirty="0"/>
              <a:t>poddałeś nigdy </a:t>
            </a:r>
            <a:r>
              <a:rPr lang="pl-PL" sz="1300" dirty="0" smtClean="0"/>
              <a:t>się.</a:t>
            </a:r>
            <a:endParaRPr lang="pl-PL" sz="1300" dirty="0"/>
          </a:p>
          <a:p>
            <a:r>
              <a:rPr lang="pl-PL" sz="1300" dirty="0"/>
              <a:t>  </a:t>
            </a:r>
            <a:r>
              <a:rPr lang="pl-PL" sz="1300" dirty="0" smtClean="0"/>
              <a:t>Swoje </a:t>
            </a:r>
            <a:r>
              <a:rPr lang="pl-PL" sz="1300" dirty="0"/>
              <a:t>serce </a:t>
            </a:r>
            <a:r>
              <a:rPr lang="pl-PL" sz="1300" dirty="0" smtClean="0"/>
              <a:t>otworzyłeś,  </a:t>
            </a:r>
            <a:endParaRPr lang="pl-PL" sz="1300" dirty="0"/>
          </a:p>
          <a:p>
            <a:r>
              <a:rPr lang="pl-PL" sz="1300" dirty="0"/>
              <a:t>  </a:t>
            </a:r>
            <a:r>
              <a:rPr lang="pl-PL" sz="1300" dirty="0" smtClean="0"/>
              <a:t>przygarniając </a:t>
            </a:r>
            <a:r>
              <a:rPr lang="pl-PL" sz="1300" dirty="0"/>
              <a:t>wiele małych </a:t>
            </a:r>
            <a:r>
              <a:rPr lang="pl-PL" sz="1300" dirty="0" smtClean="0"/>
              <a:t>serc.</a:t>
            </a:r>
            <a:endParaRPr lang="pl-PL" sz="1300" dirty="0"/>
          </a:p>
          <a:p>
            <a:r>
              <a:rPr lang="pl-PL" sz="1300" dirty="0"/>
              <a:t>  </a:t>
            </a:r>
            <a:r>
              <a:rPr lang="pl-PL" sz="1300" dirty="0" smtClean="0"/>
              <a:t>I </a:t>
            </a:r>
            <a:r>
              <a:rPr lang="pl-PL" sz="1300" dirty="0"/>
              <a:t>te dzieci tak bezbronne, tak niewinne,    </a:t>
            </a:r>
          </a:p>
          <a:p>
            <a:r>
              <a:rPr lang="pl-PL" sz="1300" dirty="0"/>
              <a:t>  </a:t>
            </a:r>
            <a:r>
              <a:rPr lang="pl-PL" sz="1300" dirty="0" smtClean="0"/>
              <a:t>zaufały </a:t>
            </a:r>
            <a:r>
              <a:rPr lang="pl-PL" sz="1300" dirty="0"/>
              <a:t>właśnie Tobie, poznały życie inne.</a:t>
            </a:r>
          </a:p>
          <a:p>
            <a:r>
              <a:rPr lang="pl-PL" sz="1300" dirty="0"/>
              <a:t>  </a:t>
            </a:r>
            <a:r>
              <a:rPr lang="pl-PL" sz="1300" dirty="0" smtClean="0"/>
              <a:t>Dom </a:t>
            </a:r>
            <a:r>
              <a:rPr lang="pl-PL" sz="1300" dirty="0"/>
              <a:t>sierot </a:t>
            </a:r>
            <a:r>
              <a:rPr lang="pl-PL" sz="1300" dirty="0" smtClean="0"/>
              <a:t>- to </a:t>
            </a:r>
            <a:r>
              <a:rPr lang="pl-PL" sz="1300" dirty="0"/>
              <a:t>było całe Twoje życie, Twój każdy dzień .</a:t>
            </a:r>
          </a:p>
          <a:p>
            <a:r>
              <a:rPr lang="pl-PL" sz="1300" dirty="0" smtClean="0"/>
              <a:t>Potrafiłeś </a:t>
            </a:r>
            <a:r>
              <a:rPr lang="pl-PL" sz="1300" dirty="0"/>
              <a:t>złu się sprzeciwić, nie ugiąłeś </a:t>
            </a:r>
            <a:r>
              <a:rPr lang="pl-PL" sz="1300" dirty="0" smtClean="0"/>
              <a:t>nigdy się, choć </a:t>
            </a:r>
            <a:r>
              <a:rPr lang="pl-PL" sz="1300" dirty="0"/>
              <a:t>nie raz za to oberwałeś, to </a:t>
            </a:r>
            <a:r>
              <a:rPr lang="pl-PL" sz="1300" dirty="0" smtClean="0"/>
              <a:t>zawsze </a:t>
            </a:r>
          </a:p>
          <a:p>
            <a:r>
              <a:rPr lang="pl-PL" sz="1300" dirty="0" smtClean="0"/>
              <a:t>dobro </a:t>
            </a:r>
            <a:r>
              <a:rPr lang="pl-PL" sz="1300" dirty="0"/>
              <a:t>dzieci dla Ciebie liczyło się .</a:t>
            </a:r>
          </a:p>
          <a:p>
            <a:r>
              <a:rPr lang="pl-PL" sz="1300" dirty="0" smtClean="0"/>
              <a:t>Poświęciłeś </a:t>
            </a:r>
            <a:r>
              <a:rPr lang="pl-PL" sz="1300" dirty="0"/>
              <a:t>życie </a:t>
            </a:r>
            <a:r>
              <a:rPr lang="pl-PL" sz="1300" dirty="0" smtClean="0"/>
              <a:t>swoje, </a:t>
            </a:r>
          </a:p>
          <a:p>
            <a:r>
              <a:rPr lang="pl-PL" sz="1300" dirty="0" smtClean="0"/>
              <a:t>chociaż </a:t>
            </a:r>
            <a:r>
              <a:rPr lang="pl-PL" sz="1300" dirty="0"/>
              <a:t>miałeś opcje dwie .</a:t>
            </a:r>
          </a:p>
          <a:p>
            <a:r>
              <a:rPr lang="pl-PL" sz="1300" dirty="0" smtClean="0"/>
              <a:t>Przytuliłeś </a:t>
            </a:r>
            <a:r>
              <a:rPr lang="pl-PL" sz="1300" dirty="0"/>
              <a:t>te dzieciątka, trzymaliście za ręce </a:t>
            </a:r>
            <a:r>
              <a:rPr lang="pl-PL" sz="1300" dirty="0" smtClean="0"/>
              <a:t>się do </a:t>
            </a:r>
            <a:r>
              <a:rPr lang="pl-PL" sz="1300" dirty="0"/>
              <a:t>samego końca.</a:t>
            </a:r>
          </a:p>
          <a:p>
            <a:r>
              <a:rPr lang="pl-PL" sz="1300" dirty="0" smtClean="0"/>
              <a:t>Zabrakło </a:t>
            </a:r>
            <a:r>
              <a:rPr lang="pl-PL" sz="1300" dirty="0"/>
              <a:t>Cię fizycznie, lecz pamięć o Tobie nigdy nie zniknie.</a:t>
            </a:r>
          </a:p>
          <a:p>
            <a:r>
              <a:rPr lang="pl-PL" sz="1300" dirty="0" smtClean="0"/>
              <a:t>Poświęciłeś </a:t>
            </a:r>
            <a:r>
              <a:rPr lang="pl-PL" sz="1300" dirty="0"/>
              <a:t>swoje życie, sprawiłeś, że dzień dla dzieci stał się </a:t>
            </a:r>
            <a:r>
              <a:rPr lang="pl-PL" sz="1300" dirty="0" smtClean="0"/>
              <a:t>wesoły, </a:t>
            </a:r>
          </a:p>
          <a:p>
            <a:r>
              <a:rPr lang="pl-PL" sz="1300" dirty="0" smtClean="0"/>
              <a:t>więc </a:t>
            </a:r>
            <a:r>
              <a:rPr lang="pl-PL" sz="1300" dirty="0"/>
              <a:t>na </a:t>
            </a:r>
            <a:r>
              <a:rPr lang="pl-PL" sz="1300" dirty="0" smtClean="0"/>
              <a:t>zawsze pozostaniesz </a:t>
            </a:r>
            <a:r>
              <a:rPr lang="pl-PL" sz="1300" dirty="0"/>
              <a:t>patronem naszej szkoły </a:t>
            </a:r>
            <a:r>
              <a:rPr lang="pl-PL" sz="1300" dirty="0" smtClean="0"/>
              <a:t>.</a:t>
            </a:r>
          </a:p>
          <a:p>
            <a:r>
              <a:rPr lang="pl-PL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</a:t>
            </a:r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M. Skibiński,  KL.V  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pl-PL" sz="1400" dirty="0"/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59777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reasure Map Background Christian Posters, Papier Do Pieczenia, Photomo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3" y="620686"/>
            <a:ext cx="4391981" cy="568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539552" y="1052735"/>
            <a:ext cx="3600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O dzieci się troszczył,</a:t>
            </a:r>
            <a:br>
              <a:rPr lang="pl-PL" sz="1400" dirty="0"/>
            </a:br>
            <a:r>
              <a:rPr lang="pl-PL" sz="1400" dirty="0"/>
              <a:t>o ich szczęście dbał.</a:t>
            </a:r>
            <a:br>
              <a:rPr lang="pl-PL" sz="1400" dirty="0"/>
            </a:br>
            <a:r>
              <a:rPr lang="pl-PL" sz="1400" dirty="0"/>
              <a:t>Otulał szacunkiem</a:t>
            </a:r>
            <a:br>
              <a:rPr lang="pl-PL" sz="1400" dirty="0"/>
            </a:br>
            <a:r>
              <a:rPr lang="pl-PL" sz="1400" dirty="0"/>
              <a:t>i miłość im dał.</a:t>
            </a:r>
            <a:br>
              <a:rPr lang="pl-PL" sz="1400" dirty="0"/>
            </a:br>
            <a:r>
              <a:rPr lang="pl-PL" sz="1400" dirty="0"/>
              <a:t/>
            </a:r>
            <a:br>
              <a:rPr lang="pl-PL" sz="1400" dirty="0"/>
            </a:br>
            <a:r>
              <a:rPr lang="pl-PL" sz="1400" dirty="0"/>
              <a:t>Ten wielki człowiek</a:t>
            </a:r>
            <a:br>
              <a:rPr lang="pl-PL" sz="1400" dirty="0"/>
            </a:br>
            <a:r>
              <a:rPr lang="pl-PL" sz="1400" dirty="0"/>
              <a:t>Korczakiem się zwał.</a:t>
            </a:r>
            <a:br>
              <a:rPr lang="pl-PL" sz="1400" dirty="0"/>
            </a:br>
            <a:r>
              <a:rPr lang="pl-PL" sz="1400" dirty="0"/>
              <a:t>Nie lękał się złego,</a:t>
            </a:r>
            <a:br>
              <a:rPr lang="pl-PL" sz="1400" dirty="0"/>
            </a:br>
            <a:r>
              <a:rPr lang="pl-PL" sz="1400" dirty="0"/>
              <a:t>tego, co nastąpić miało</a:t>
            </a:r>
            <a:br>
              <a:rPr lang="pl-PL" sz="1400" dirty="0"/>
            </a:br>
            <a:r>
              <a:rPr lang="pl-PL" sz="1400" dirty="0"/>
              <a:t>- nieuniknionego.</a:t>
            </a:r>
            <a:br>
              <a:rPr lang="pl-PL" sz="1400" dirty="0"/>
            </a:br>
            <a:r>
              <a:rPr lang="pl-PL" sz="1400" dirty="0"/>
              <a:t/>
            </a:r>
            <a:br>
              <a:rPr lang="pl-PL" sz="1400" dirty="0"/>
            </a:br>
            <a:r>
              <a:rPr lang="pl-PL" sz="1400" dirty="0"/>
              <a:t>Był przyjacielem wszystkich dzieci.</a:t>
            </a:r>
            <a:br>
              <a:rPr lang="pl-PL" sz="1400" dirty="0"/>
            </a:br>
            <a:r>
              <a:rPr lang="pl-PL" sz="1400" dirty="0"/>
              <a:t>Przytulił, pocieszył.</a:t>
            </a:r>
            <a:br>
              <a:rPr lang="pl-PL" sz="1400" dirty="0"/>
            </a:br>
            <a:r>
              <a:rPr lang="pl-PL" sz="1400" dirty="0"/>
              <a:t>Wytarł z policzka łzę</a:t>
            </a:r>
            <a:br>
              <a:rPr lang="pl-PL" sz="1400" dirty="0"/>
            </a:br>
            <a:r>
              <a:rPr lang="pl-PL" sz="1400" dirty="0"/>
              <a:t>smutku, rozpaczy.</a:t>
            </a:r>
            <a:br>
              <a:rPr lang="pl-PL" sz="1400" dirty="0"/>
            </a:br>
            <a:r>
              <a:rPr lang="pl-PL" sz="1400" dirty="0"/>
              <a:t/>
            </a:r>
            <a:br>
              <a:rPr lang="pl-PL" sz="1400" dirty="0"/>
            </a:br>
            <a:r>
              <a:rPr lang="pl-PL" sz="1400" dirty="0"/>
              <a:t>Na wyciągnięcie ręki zawsze był,</a:t>
            </a:r>
            <a:br>
              <a:rPr lang="pl-PL" sz="1400" dirty="0"/>
            </a:br>
            <a:r>
              <a:rPr lang="pl-PL" sz="1400" dirty="0"/>
              <a:t>czuły, spokojny i wyrozumiały.</a:t>
            </a:r>
            <a:br>
              <a:rPr lang="pl-PL" sz="1400" dirty="0"/>
            </a:br>
            <a:r>
              <a:rPr lang="pl-PL" sz="1400" dirty="0"/>
              <a:t>Do ostatnich chwil za rękę  przez swych podopiecznych trzymany</a:t>
            </a:r>
            <a:r>
              <a:rPr lang="pl-PL" sz="1400" dirty="0" smtClean="0"/>
              <a:t>.</a:t>
            </a:r>
          </a:p>
          <a:p>
            <a:endParaRPr lang="pl-PL" sz="1400" dirty="0"/>
          </a:p>
          <a:p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Jakub Filipiak, </a:t>
            </a:r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KL. 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VIII B</a:t>
            </a:r>
            <a:endParaRPr lang="pl-PL" sz="1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Treasure Map Background Christian Posters, Papier Do Pieczenia, Photomo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20688"/>
            <a:ext cx="4391981" cy="568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/>
          <p:cNvSpPr txBox="1"/>
          <p:nvPr/>
        </p:nvSpPr>
        <p:spPr>
          <a:xfrm>
            <a:off x="5114837" y="1052737"/>
            <a:ext cx="360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/>
              <a:t>Stary </a:t>
            </a:r>
            <a:r>
              <a:rPr lang="pl-PL" sz="1400" b="1" dirty="0" smtClean="0"/>
              <a:t>Doktor</a:t>
            </a:r>
          </a:p>
          <a:p>
            <a:endParaRPr lang="pl-PL" sz="1400" b="1" dirty="0"/>
          </a:p>
          <a:p>
            <a:r>
              <a:rPr lang="pl-PL" sz="1400" dirty="0"/>
              <a:t>Był taki dom przy Krochmalnej,</a:t>
            </a:r>
          </a:p>
          <a:p>
            <a:r>
              <a:rPr lang="pl-PL" sz="1400" dirty="0"/>
              <a:t>Gdzie mieszkał Doktor Stary,</a:t>
            </a:r>
          </a:p>
          <a:p>
            <a:r>
              <a:rPr lang="pl-PL" sz="1400" dirty="0"/>
              <a:t>Zasiadał co noc przy lampie, </a:t>
            </a:r>
          </a:p>
          <a:p>
            <a:r>
              <a:rPr lang="pl-PL" sz="1400" dirty="0"/>
              <a:t>Rozmyślał, jak dodać dzieciom otuchy i wiary</a:t>
            </a:r>
          </a:p>
          <a:p>
            <a:r>
              <a:rPr lang="pl-PL" sz="1400" dirty="0"/>
              <a:t> </a:t>
            </a:r>
          </a:p>
          <a:p>
            <a:r>
              <a:rPr lang="pl-PL" sz="1400" dirty="0"/>
              <a:t>Przygarnął do tego domu biedne sieroty,</a:t>
            </a:r>
          </a:p>
          <a:p>
            <a:r>
              <a:rPr lang="pl-PL" sz="1400" dirty="0"/>
              <a:t>By dać im nadzieję i radosne życie.</a:t>
            </a:r>
          </a:p>
          <a:p>
            <a:r>
              <a:rPr lang="pl-PL" sz="1400" dirty="0"/>
              <a:t>One go kochały i bardzo szanowały,</a:t>
            </a:r>
          </a:p>
          <a:p>
            <a:r>
              <a:rPr lang="pl-PL" sz="1400" dirty="0"/>
              <a:t>Bo dał im życie bez lęku, jakiego nie znały.</a:t>
            </a:r>
          </a:p>
          <a:p>
            <a:r>
              <a:rPr lang="pl-PL" sz="1400" dirty="0"/>
              <a:t> </a:t>
            </a:r>
          </a:p>
          <a:p>
            <a:r>
              <a:rPr lang="pl-PL" sz="1400" dirty="0"/>
              <a:t>Pokazał swym dzieciom piękny świat,</a:t>
            </a:r>
          </a:p>
          <a:p>
            <a:r>
              <a:rPr lang="pl-PL" sz="1400" dirty="0"/>
              <a:t>Radosny i dobry, mimo wielkiego zła.</a:t>
            </a:r>
          </a:p>
          <a:p>
            <a:r>
              <a:rPr lang="pl-PL" sz="1400" dirty="0"/>
              <a:t>Nie opuścił ich nigdy nawet na chwilę,</a:t>
            </a:r>
          </a:p>
          <a:p>
            <a:r>
              <a:rPr lang="pl-PL" sz="1400" dirty="0"/>
              <a:t>Pozostał z nimi w tej złej godzinie</a:t>
            </a:r>
            <a:r>
              <a:rPr lang="pl-PL" sz="1400" dirty="0" smtClean="0"/>
              <a:t>…</a:t>
            </a:r>
          </a:p>
          <a:p>
            <a:endParaRPr lang="pl-PL" sz="1400" dirty="0"/>
          </a:p>
          <a:p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Michalina Błaszczyk </a:t>
            </a:r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KL. 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B</a:t>
            </a:r>
            <a:endParaRPr lang="pl-PL" sz="1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624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reasure Map Background Christian Posters, Papier Do Pieczenia, Photomo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76737" y="-902367"/>
            <a:ext cx="6727019" cy="8704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899592" y="836712"/>
            <a:ext cx="734481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smtClean="0"/>
              <a:t>JANUSZ KORCZAK</a:t>
            </a:r>
          </a:p>
          <a:p>
            <a:r>
              <a:rPr lang="pl-PL" sz="1400" dirty="0" smtClean="0"/>
              <a:t>Pod </a:t>
            </a:r>
            <a:r>
              <a:rPr lang="pl-PL" sz="1400" dirty="0"/>
              <a:t>koniec XIX wieku w Warszawie urodził się Henryk </a:t>
            </a:r>
            <a:r>
              <a:rPr lang="pl-PL" sz="1400" dirty="0" err="1"/>
              <a:t>Goldszmit</a:t>
            </a:r>
            <a:r>
              <a:rPr lang="pl-PL" sz="1400" dirty="0"/>
              <a:t>, pseudonim Janusz </a:t>
            </a:r>
            <a:r>
              <a:rPr lang="pl-PL" sz="1400" dirty="0" smtClean="0"/>
              <a:t>Korczak. </a:t>
            </a:r>
            <a:r>
              <a:rPr lang="pl-PL" sz="1400" dirty="0"/>
              <a:t>Jego rodzicami byli Józef </a:t>
            </a:r>
            <a:r>
              <a:rPr lang="pl-PL" sz="1400" dirty="0" err="1"/>
              <a:t>Goldszmit</a:t>
            </a:r>
            <a:r>
              <a:rPr lang="pl-PL" sz="1400" dirty="0"/>
              <a:t> i Cecylia z Gębickich. Rodzina się często przeprowadzała .Korczak zaczął naukę w szkole Augustyna Szmurły w Warszawie, a potem w gimnazjum. Uwielbiał czytać książki. Po śmierci ojca postanowił, że zacznie udzielać korepetycji, żeby pomóc rodzinie finansowo. W 1898 poszedł na medycynę, siedem lat później został lekarzem. Rok po rozpoczęciu studiów, był w </a:t>
            </a:r>
            <a:r>
              <a:rPr lang="pl-PL" sz="1400" dirty="0" smtClean="0"/>
              <a:t>Szwajcarii. </a:t>
            </a:r>
            <a:r>
              <a:rPr lang="pl-PL" sz="1400" dirty="0"/>
              <a:t>Tam zaczął się interesować szkołami i szpitalami dziecięcymi. Przez dziewięć lat był pediatrą w szpitalu dziecięcym. Biednych ludzi leczył za darmo. Janusz Korczak był nie tylko </a:t>
            </a:r>
            <a:r>
              <a:rPr lang="pl-PL" sz="1400" dirty="0" smtClean="0"/>
              <a:t>lekarzem. </a:t>
            </a:r>
            <a:r>
              <a:rPr lang="pl-PL" sz="1400" dirty="0"/>
              <a:t>Pisał również do felietony tygodników oraz powieści. Między innymi „Dzieci ulicy”. Prowadził też audycje radiowe. Korczak świadomie nie chciał mieć swoich dzieci. Wspólnie ze Stefanią Wilczyńską  w latach </a:t>
            </a:r>
            <a:r>
              <a:rPr lang="pl-PL" sz="1400" dirty="0" smtClean="0"/>
              <a:t>1912-1942 </a:t>
            </a:r>
            <a:r>
              <a:rPr lang="pl-PL" sz="1400" dirty="0"/>
              <a:t>założył Dom Sierot dla dzieci żydowskich w Warszawie. Założył również z Maryną Falską sierociniec dla dzieci polskich Nasz Dom. Całe swoje dorosłe życie poświęcił dzieciom. Uważał, że dzieci trzeba dobrze traktować, poważnie, nie z wyższością, poświęcać im uwagę i słuchać, co dzieci mówią do dorosłych, a także, żeby dorośli nie narzucali dzieciom własnego zdania. W trakcie wojny, </a:t>
            </a:r>
            <a:r>
              <a:rPr lang="pl-PL" sz="1400" dirty="0" smtClean="0"/>
              <a:t>     w </a:t>
            </a:r>
            <a:r>
              <a:rPr lang="pl-PL" sz="1400" dirty="0"/>
              <a:t>1940 roku, Dom Sierot przeniesiono do getta na ulicę Chłodną, a wychowawcę aresztowano. Po pewnym czasie Korczak wyszedł z więzienia. Od 1942 roku przebywał  wraz ze swoimi wychowankami w getcie. W sierpniu 1942 odbył się pochód 192 dzieci wraz z wychowawcami. </a:t>
            </a:r>
            <a:r>
              <a:rPr lang="pl-PL" sz="1400" dirty="0" smtClean="0"/>
              <a:t> Z </a:t>
            </a:r>
            <a:r>
              <a:rPr lang="pl-PL" sz="1400" dirty="0"/>
              <a:t>przodu pochodu szedł Janusz Korczak, trzymając dzieci za ręce. Jego wychowankowie nieśli flagę Króla Maciusia I, swoje zabawki i książki, a na przodzie jeden z chłopców grał na skrzypcach. W ten oto sposób wywieziono dzieci wraz z wychowawcami wagonami do Treblinki, gdzie wszyscy zginęli w komorze gazowej. Janusz Korczak dobrowolnie poszedł na pewną śmierć , do końca nie pozostawił swoich dzieci.</a:t>
            </a:r>
          </a:p>
          <a:p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Marcel 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Herman</a:t>
            </a:r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KL. V A</a:t>
            </a:r>
            <a:endParaRPr lang="pl-PL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992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reasure Map Background Christian Posters, Papier Do Pieczenia, Photomont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3" y="620686"/>
            <a:ext cx="4391981" cy="568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539552" y="1052735"/>
            <a:ext cx="3600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pl-PL" sz="1200" dirty="0"/>
              <a:t>W mojej szkole w dzień i w noc,</a:t>
            </a:r>
            <a:br>
              <a:rPr lang="pl-PL" sz="1200" dirty="0"/>
            </a:br>
            <a:r>
              <a:rPr lang="pl-PL" sz="1200" dirty="0"/>
              <a:t>czuwa pan, który ma ogromną moc.</a:t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>Honor pełni w głównym holu,</a:t>
            </a:r>
            <a:br>
              <a:rPr lang="pl-PL" sz="1200" dirty="0"/>
            </a:br>
            <a:r>
              <a:rPr lang="pl-PL" sz="1200" dirty="0"/>
              <a:t>by krzywda nie stała się nikomu</a:t>
            </a:r>
            <a:r>
              <a:rPr lang="pl-PL" sz="1200" dirty="0" smtClean="0"/>
              <a:t>.</a:t>
            </a:r>
          </a:p>
          <a:p>
            <a:pPr fontAlgn="auto"/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>Mojej szkoły jest patronem,</a:t>
            </a:r>
            <a:br>
              <a:rPr lang="pl-PL" sz="1200" dirty="0"/>
            </a:br>
            <a:r>
              <a:rPr lang="pl-PL" sz="1200" dirty="0"/>
              <a:t>był dobrym człowiekiem i najlepszym mentorem.</a:t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>Lekarz, pisarz i pedagog,</a:t>
            </a:r>
            <a:br>
              <a:rPr lang="pl-PL" sz="1200" dirty="0"/>
            </a:br>
            <a:r>
              <a:rPr lang="pl-PL" sz="1200" dirty="0"/>
              <a:t>zawsze z dziećmi prowadził dialog.</a:t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>Każdy uczeń o tym wie,</a:t>
            </a:r>
            <a:br>
              <a:rPr lang="pl-PL" sz="1200" dirty="0"/>
            </a:br>
            <a:r>
              <a:rPr lang="pl-PL" sz="1200" dirty="0"/>
              <a:t>i Janusza Korczaka bohaterem zwie.</a:t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>Za dzieci oddał życie swe,</a:t>
            </a:r>
            <a:br>
              <a:rPr lang="pl-PL" sz="1200" dirty="0"/>
            </a:br>
            <a:r>
              <a:rPr lang="pl-PL" sz="1200" dirty="0"/>
              <a:t>bo ponad wszystko kochał je.</a:t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>Do  ostatniej w życiu chwili,</a:t>
            </a:r>
            <a:br>
              <a:rPr lang="pl-PL" sz="1200" dirty="0"/>
            </a:br>
            <a:r>
              <a:rPr lang="pl-PL" sz="1200" dirty="0"/>
              <a:t>otulał spokojem i był z nimi.</a:t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>Umarł z dziećmi już spokojny,</a:t>
            </a:r>
            <a:br>
              <a:rPr lang="pl-PL" sz="1200" dirty="0"/>
            </a:br>
            <a:r>
              <a:rPr lang="pl-PL" sz="1200" dirty="0"/>
              <a:t>że już nigdy nie będą widziały wojny.</a:t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>Choć go osobiście nie znamy,</a:t>
            </a:r>
            <a:br>
              <a:rPr lang="pl-PL" sz="1200" dirty="0"/>
            </a:br>
            <a:r>
              <a:rPr lang="pl-PL" sz="1200" dirty="0"/>
              <a:t>zawsze z szacunkiem go wspominamy.</a:t>
            </a:r>
          </a:p>
          <a:p>
            <a:endParaRPr lang="pl-PL" sz="1200" dirty="0"/>
          </a:p>
          <a:p>
            <a:pPr fontAlgn="auto"/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Maja Kruger, kl. VIII A</a:t>
            </a:r>
          </a:p>
        </p:txBody>
      </p:sp>
      <p:pic>
        <p:nvPicPr>
          <p:cNvPr id="6" name="Picture 2" descr="Treasure Map Background Christian Posters, Papier Do Pieczenia, Photomont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515" y="620688"/>
            <a:ext cx="4391981" cy="568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/>
          <p:cNvSpPr txBox="1"/>
          <p:nvPr/>
        </p:nvSpPr>
        <p:spPr>
          <a:xfrm>
            <a:off x="5115344" y="1052737"/>
            <a:ext cx="36004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Stary Doktor</a:t>
            </a:r>
          </a:p>
          <a:p>
            <a:endParaRPr lang="pl-PL" sz="1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sz="1200" dirty="0" smtClean="0"/>
              <a:t>O </a:t>
            </a:r>
            <a:r>
              <a:rPr lang="pl-PL" sz="1200" dirty="0"/>
              <a:t>Januszu Korczaku chcę Wam opowiedzieć,</a:t>
            </a:r>
            <a:br>
              <a:rPr lang="pl-PL" sz="1200" dirty="0"/>
            </a:br>
            <a:r>
              <a:rPr lang="pl-PL" sz="1200" dirty="0"/>
              <a:t>Bo o takim człowieku warto coś wiedzieć.</a:t>
            </a:r>
            <a:br>
              <a:rPr lang="pl-PL" sz="1200" dirty="0"/>
            </a:br>
            <a:r>
              <a:rPr lang="pl-PL" sz="1200" dirty="0"/>
              <a:t>To patron Naszej Szkoły jak wiecie,</a:t>
            </a:r>
            <a:br>
              <a:rPr lang="pl-PL" sz="1200" dirty="0"/>
            </a:br>
            <a:r>
              <a:rPr lang="pl-PL" sz="1200" dirty="0"/>
              <a:t>Nie ma drugiego takiego na świecie.</a:t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>Lekarzem i pedagogiem był, dzieci przyjacielem,</a:t>
            </a:r>
            <a:br>
              <a:rPr lang="pl-PL" sz="1200" dirty="0"/>
            </a:br>
            <a:r>
              <a:rPr lang="pl-PL" sz="1200" dirty="0"/>
              <a:t>Ich wielkim obrońcą i pocieszycielem.</a:t>
            </a:r>
            <a:br>
              <a:rPr lang="pl-PL" sz="1200" dirty="0"/>
            </a:br>
            <a:r>
              <a:rPr lang="pl-PL" sz="1200" dirty="0"/>
              <a:t>Wszystko co robił temu służyło,</a:t>
            </a:r>
            <a:br>
              <a:rPr lang="pl-PL" sz="1200" dirty="0"/>
            </a:br>
            <a:r>
              <a:rPr lang="pl-PL" sz="1200" dirty="0"/>
              <a:t>By dzieciom jak najlepiej się żyło.</a:t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>W książkach życie dzieci opisywał,</a:t>
            </a:r>
            <a:br>
              <a:rPr lang="pl-PL" sz="1200" dirty="0"/>
            </a:br>
            <a:r>
              <a:rPr lang="pl-PL" sz="1200" dirty="0"/>
              <a:t>Dorosłych do dbania o Nie nawoływał.</a:t>
            </a:r>
            <a:br>
              <a:rPr lang="pl-PL" sz="1200" dirty="0"/>
            </a:br>
            <a:r>
              <a:rPr lang="pl-PL" sz="1200" dirty="0"/>
              <a:t>Nawet w radiu Jego głos dobrze znali</a:t>
            </a:r>
            <a:br>
              <a:rPr lang="pl-PL" sz="1200" dirty="0"/>
            </a:br>
            <a:r>
              <a:rPr lang="pl-PL" sz="1200" dirty="0"/>
              <a:t>I Starym Doktorem nazywali.</a:t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>Gdy na ostatnią wyprawę je prowadził,</a:t>
            </a:r>
            <a:br>
              <a:rPr lang="pl-PL" sz="1200" dirty="0"/>
            </a:br>
            <a:r>
              <a:rPr lang="pl-PL" sz="1200" dirty="0"/>
              <a:t>Mógł swe życie ocalić, lecz dzieci nie zdradził.</a:t>
            </a:r>
            <a:br>
              <a:rPr lang="pl-PL" sz="1200" dirty="0"/>
            </a:br>
            <a:r>
              <a:rPr lang="pl-PL" sz="1200" dirty="0"/>
              <a:t>Postąpił tak, jak było trzeba</a:t>
            </a:r>
            <a:br>
              <a:rPr lang="pl-PL" sz="1200" dirty="0"/>
            </a:br>
            <a:r>
              <a:rPr lang="pl-PL" sz="1200" dirty="0"/>
              <a:t>I razem z nimi poszedł do Nieba.</a:t>
            </a:r>
            <a:br>
              <a:rPr lang="pl-PL" sz="1200" dirty="0"/>
            </a:br>
            <a:endParaRPr lang="pl-PL" sz="1200" dirty="0"/>
          </a:p>
          <a:p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Nicola </a:t>
            </a:r>
            <a:r>
              <a:rPr lang="pl-PL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Szałczyńska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kl. V B</a:t>
            </a:r>
            <a:endParaRPr lang="pl-PL" sz="1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207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reasure Map Background Christian Posters, Papier Do Pieczenia, Photomo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2" y="620685"/>
            <a:ext cx="4391981" cy="568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539552" y="1052735"/>
            <a:ext cx="36004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/>
              <a:t>NASZ PATRON</a:t>
            </a: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>Kim był Korczak? Już to wiem!</a:t>
            </a:r>
            <a:br>
              <a:rPr lang="pl-PL" sz="1200" dirty="0"/>
            </a:br>
            <a:r>
              <a:rPr lang="pl-PL" sz="1200" dirty="0"/>
              <a:t>To mej szkoły Patron jest.</a:t>
            </a:r>
            <a:br>
              <a:rPr lang="pl-PL" sz="1200" dirty="0"/>
            </a:br>
            <a:r>
              <a:rPr lang="pl-PL" sz="1200" dirty="0"/>
              <a:t>Dużo książek też napisał</a:t>
            </a:r>
            <a:br>
              <a:rPr lang="pl-PL" sz="1200" dirty="0"/>
            </a:br>
            <a:r>
              <a:rPr lang="pl-PL" sz="1200" dirty="0"/>
              <a:t>i przykładów daje sto.</a:t>
            </a:r>
            <a:br>
              <a:rPr lang="pl-PL" sz="1200" dirty="0"/>
            </a:br>
            <a:r>
              <a:rPr lang="pl-PL" sz="1200" dirty="0"/>
              <a:t>Nasz przyjaciel, no i lekarz</a:t>
            </a:r>
            <a:br>
              <a:rPr lang="pl-PL" sz="1200" dirty="0"/>
            </a:br>
            <a:r>
              <a:rPr lang="pl-PL" sz="1200" dirty="0"/>
              <a:t>Bardzo świetny, mówię wam!</a:t>
            </a:r>
            <a:br>
              <a:rPr lang="pl-PL" sz="1200" dirty="0"/>
            </a:br>
            <a:r>
              <a:rPr lang="pl-PL" sz="1200" dirty="0"/>
              <a:t>Według niego to my, dzieci,</a:t>
            </a:r>
            <a:br>
              <a:rPr lang="pl-PL" sz="1200" dirty="0"/>
            </a:br>
            <a:r>
              <a:rPr lang="pl-PL" sz="1200" dirty="0"/>
              <a:t>najważniejszy w świecie skarb.</a:t>
            </a:r>
            <a:br>
              <a:rPr lang="pl-PL" sz="1200" dirty="0"/>
            </a:br>
            <a:r>
              <a:rPr lang="pl-PL" sz="1200" dirty="0"/>
              <a:t>Korczak drogę nam wyznacza,</a:t>
            </a:r>
            <a:br>
              <a:rPr lang="pl-PL" sz="1200" dirty="0"/>
            </a:br>
            <a:r>
              <a:rPr lang="pl-PL" sz="1200" dirty="0"/>
              <a:t>więc idziemy właśnie z nim.</a:t>
            </a:r>
            <a:br>
              <a:rPr lang="pl-PL" sz="1200" dirty="0"/>
            </a:br>
            <a:r>
              <a:rPr lang="pl-PL" sz="1200" dirty="0"/>
              <a:t>Podarował nam marzenia</a:t>
            </a:r>
            <a:br>
              <a:rPr lang="pl-PL" sz="1200" dirty="0"/>
            </a:br>
            <a:r>
              <a:rPr lang="pl-PL" sz="1200" dirty="0"/>
              <a:t>i szacunek daje nam.</a:t>
            </a:r>
            <a:br>
              <a:rPr lang="pl-PL" sz="1200" dirty="0"/>
            </a:br>
            <a:r>
              <a:rPr lang="pl-PL" sz="1200" dirty="0"/>
              <a:t>Sprawiedliwość, równość</a:t>
            </a:r>
            <a:br>
              <a:rPr lang="pl-PL" sz="1200" dirty="0"/>
            </a:br>
            <a:r>
              <a:rPr lang="pl-PL" sz="1200" dirty="0"/>
              <a:t>i braterstwo, to dewiza jego jest.</a:t>
            </a:r>
            <a:br>
              <a:rPr lang="pl-PL" sz="1200" dirty="0"/>
            </a:br>
            <a:r>
              <a:rPr lang="pl-PL" sz="1200" dirty="0"/>
              <a:t>On swe życie nam poświęcił.</a:t>
            </a:r>
            <a:br>
              <a:rPr lang="pl-PL" sz="1200" dirty="0"/>
            </a:br>
            <a:r>
              <a:rPr lang="pl-PL" sz="1200" dirty="0"/>
              <a:t>Godnie szkołę więc prezentuj!</a:t>
            </a:r>
            <a:br>
              <a:rPr lang="pl-PL" sz="1200" dirty="0"/>
            </a:br>
            <a:r>
              <a:rPr lang="pl-PL" sz="1200" dirty="0"/>
              <a:t>I pamiętaj o nim też!</a:t>
            </a:r>
          </a:p>
          <a:p>
            <a:endParaRPr lang="pl-PL" sz="1200" dirty="0"/>
          </a:p>
          <a:p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Amelia Karska, </a:t>
            </a:r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KL. III A</a:t>
            </a:r>
          </a:p>
          <a:p>
            <a:endParaRPr lang="pl-PL" sz="1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miejsce w klasach III</a:t>
            </a:r>
            <a:endParaRPr lang="pl-PL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Treasure Map Background Christian Posters, Papier Do Pieczenia, Photomo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515" y="620688"/>
            <a:ext cx="4391981" cy="568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/>
          <p:cNvSpPr txBox="1"/>
          <p:nvPr/>
        </p:nvSpPr>
        <p:spPr>
          <a:xfrm>
            <a:off x="5115344" y="1052737"/>
            <a:ext cx="3600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Janusz Korczak</a:t>
            </a:r>
          </a:p>
          <a:p>
            <a:r>
              <a:rPr lang="pl-PL" sz="1200" dirty="0"/>
              <a:t> </a:t>
            </a:r>
          </a:p>
          <a:p>
            <a:r>
              <a:rPr lang="pl-PL" sz="1200" dirty="0"/>
              <a:t>Janusz Korczak to wielki człowiek,</a:t>
            </a:r>
            <a:br>
              <a:rPr lang="pl-PL" sz="1200" dirty="0"/>
            </a:br>
            <a:r>
              <a:rPr lang="pl-PL" sz="1200" dirty="0"/>
              <a:t>przyjaciel wszystkich dzieci.</a:t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>On je rozumiał, doceniał, szanował,</a:t>
            </a:r>
            <a:br>
              <a:rPr lang="pl-PL" sz="1200" dirty="0"/>
            </a:br>
            <a:r>
              <a:rPr lang="pl-PL" sz="1200" dirty="0"/>
              <a:t>a przede wszystkim bardzo miłował.</a:t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>Pisał utwory dla dzieci,</a:t>
            </a:r>
            <a:br>
              <a:rPr lang="pl-PL" sz="1200" dirty="0"/>
            </a:br>
            <a:r>
              <a:rPr lang="pl-PL" sz="1200" dirty="0"/>
              <a:t>bo były całym światem</a:t>
            </a:r>
            <a:br>
              <a:rPr lang="pl-PL" sz="1200" dirty="0"/>
            </a:br>
            <a:r>
              <a:rPr lang="pl-PL" sz="1200" dirty="0"/>
              <a:t>te dzieciaki dla tego Polaka.</a:t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>Dlatego właśnie decyzja padła taka.</a:t>
            </a:r>
            <a:br>
              <a:rPr lang="pl-PL" sz="1200" dirty="0"/>
            </a:br>
            <a:r>
              <a:rPr lang="pl-PL" sz="1200" dirty="0"/>
              <a:t>Patronem naszej szkoły Korczak będzie,</a:t>
            </a:r>
            <a:br>
              <a:rPr lang="pl-PL" sz="1200" dirty="0"/>
            </a:br>
            <a:r>
              <a:rPr lang="pl-PL" sz="1200" dirty="0"/>
              <a:t>to osoba idealna zawsze i wszędzie</a:t>
            </a:r>
            <a:r>
              <a:rPr lang="pl-PL" sz="1200" dirty="0" smtClean="0"/>
              <a:t>.</a:t>
            </a:r>
          </a:p>
          <a:p>
            <a:endParaRPr lang="pl-PL" sz="1200" dirty="0"/>
          </a:p>
          <a:p>
            <a:r>
              <a:rPr lang="pl-PL" sz="1400" dirty="0" smtClean="0"/>
              <a:t>               </a:t>
            </a:r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Michalina Filipiak, KL. 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</a:t>
            </a:r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  <a:p>
            <a:endParaRPr lang="pl-PL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miejsce w klasach III</a:t>
            </a:r>
            <a:endParaRPr lang="pl-PL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979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reasure Map Background Christian Posters, Papier Do Pieczenia, Photomo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2" y="620685"/>
            <a:ext cx="4391981" cy="568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539552" y="1052735"/>
            <a:ext cx="3600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/>
              <a:t>Nasz Patron</a:t>
            </a:r>
          </a:p>
          <a:p>
            <a:r>
              <a:rPr lang="pl-PL" sz="1200" dirty="0"/>
              <a:t> </a:t>
            </a:r>
          </a:p>
          <a:p>
            <a:r>
              <a:rPr lang="pl-PL" sz="1200" dirty="0"/>
              <a:t>Moja szkoła  ma patrona.</a:t>
            </a:r>
          </a:p>
          <a:p>
            <a:r>
              <a:rPr lang="pl-PL" sz="1200" dirty="0"/>
              <a:t>W naszych sercach – tylko On,</a:t>
            </a:r>
          </a:p>
          <a:p>
            <a:r>
              <a:rPr lang="pl-PL" sz="1200" dirty="0"/>
              <a:t>w naszych głowach – zawsze data,</a:t>
            </a:r>
          </a:p>
          <a:p>
            <a:r>
              <a:rPr lang="pl-PL" sz="1200" dirty="0"/>
              <a:t>dwa tysiące piąty rok – Jego imię szkole dano.</a:t>
            </a:r>
          </a:p>
          <a:p>
            <a:r>
              <a:rPr lang="pl-PL" sz="1200" dirty="0"/>
              <a:t>I choć nie ma Go wśród nas,</a:t>
            </a:r>
          </a:p>
          <a:p>
            <a:r>
              <a:rPr lang="pl-PL" sz="1200" dirty="0"/>
              <a:t>jego śladem podążamy.</a:t>
            </a:r>
          </a:p>
          <a:p>
            <a:r>
              <a:rPr lang="pl-PL" sz="1200" dirty="0"/>
              <a:t>Wszyscy znają, podziwiają,</a:t>
            </a:r>
          </a:p>
          <a:p>
            <a:r>
              <a:rPr lang="pl-PL" sz="1200" dirty="0"/>
              <a:t>wielkie serce i mądrości.</a:t>
            </a:r>
          </a:p>
          <a:p>
            <a:r>
              <a:rPr lang="pl-PL" sz="1200" dirty="0"/>
              <a:t>Pisał, leczył, wychowywał, </a:t>
            </a:r>
          </a:p>
          <a:p>
            <a:r>
              <a:rPr lang="pl-PL" sz="1200" dirty="0"/>
              <a:t>cenne wzory przekazywał.</a:t>
            </a:r>
          </a:p>
          <a:p>
            <a:r>
              <a:rPr lang="pl-PL" sz="1200" dirty="0"/>
              <a:t>Bohaterem wielkim był,</a:t>
            </a:r>
          </a:p>
          <a:p>
            <a:r>
              <a:rPr lang="pl-PL" sz="1200" dirty="0"/>
              <a:t>bo porzucił medycynę,</a:t>
            </a:r>
          </a:p>
          <a:p>
            <a:r>
              <a:rPr lang="pl-PL" sz="1200" dirty="0"/>
              <a:t>by nauczać, wychowywać.</a:t>
            </a:r>
          </a:p>
          <a:p>
            <a:r>
              <a:rPr lang="pl-PL" sz="1200" dirty="0"/>
              <a:t>Serce oddał swe dla dzieci,</a:t>
            </a:r>
          </a:p>
          <a:p>
            <a:r>
              <a:rPr lang="pl-PL" sz="1200" dirty="0"/>
              <a:t>a w pokoju, na poddaszu, pisał książki dla nas wszystkich: dla dorosłych i dla dzieci.</a:t>
            </a:r>
          </a:p>
          <a:p>
            <a:r>
              <a:rPr lang="pl-PL" sz="1200" dirty="0"/>
              <a:t>I każdy uczeń niech dumny będzie, </a:t>
            </a:r>
          </a:p>
          <a:p>
            <a:r>
              <a:rPr lang="pl-PL" sz="1200" dirty="0"/>
              <a:t>swe czoło do góry podnosi, </a:t>
            </a:r>
          </a:p>
          <a:p>
            <a:r>
              <a:rPr lang="pl-PL" sz="1200" dirty="0"/>
              <a:t>że Nasza Szkoła w Choceniu Janusza Korczaka imię nosi</a:t>
            </a:r>
            <a:r>
              <a:rPr lang="pl-PL" sz="1200" dirty="0" smtClean="0"/>
              <a:t>!</a:t>
            </a:r>
            <a:endParaRPr lang="pl-PL" sz="1200" dirty="0"/>
          </a:p>
          <a:p>
            <a:r>
              <a:rPr lang="pl-PL" sz="1400" i="1" dirty="0" smtClean="0"/>
              <a:t>                                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Michał Sikorski, </a:t>
            </a:r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KL. 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</a:t>
            </a:r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  <a:p>
            <a:endParaRPr lang="pl-PL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miejsce w klasach III</a:t>
            </a:r>
            <a:endParaRPr lang="pl-PL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Treasure Map Background Christian Posters, Papier Do Pieczenia, Photomo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20688"/>
            <a:ext cx="4391981" cy="568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/>
          <p:cNvSpPr txBox="1"/>
          <p:nvPr/>
        </p:nvSpPr>
        <p:spPr>
          <a:xfrm>
            <a:off x="5101358" y="1052738"/>
            <a:ext cx="36004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/>
              <a:t>Janusz Korczak</a:t>
            </a:r>
          </a:p>
          <a:p>
            <a:r>
              <a:rPr lang="pl-PL" sz="1200" dirty="0"/>
              <a:t> </a:t>
            </a:r>
          </a:p>
          <a:p>
            <a:r>
              <a:rPr lang="pl-PL" sz="1200" dirty="0"/>
              <a:t>Janusz Korczak dobrze znany,</a:t>
            </a:r>
            <a:br>
              <a:rPr lang="pl-PL" sz="1200" dirty="0"/>
            </a:br>
            <a:r>
              <a:rPr lang="pl-PL" sz="1200" dirty="0"/>
              <a:t>przez uczniów klasy 3b bardzo lubiany.</a:t>
            </a:r>
            <a:br>
              <a:rPr lang="pl-PL" sz="1200" dirty="0"/>
            </a:br>
            <a:r>
              <a:rPr lang="pl-PL" sz="1200" dirty="0"/>
              <a:t>Patrona postać dobrze znana, </a:t>
            </a:r>
            <a:br>
              <a:rPr lang="pl-PL" sz="1200" dirty="0"/>
            </a:br>
            <a:r>
              <a:rPr lang="pl-PL" sz="1200" dirty="0"/>
              <a:t>przez wszystkich uczniów Szkoły w Choceniu uwielbiana.</a:t>
            </a:r>
            <a:br>
              <a:rPr lang="pl-PL" sz="1200" dirty="0"/>
            </a:br>
            <a:r>
              <a:rPr lang="pl-PL" sz="1200" dirty="0"/>
              <a:t>Jego miejscem honorowym jest postument na terenie szkoły,</a:t>
            </a:r>
            <a:br>
              <a:rPr lang="pl-PL" sz="1200" dirty="0"/>
            </a:br>
            <a:r>
              <a:rPr lang="pl-PL" sz="1200" dirty="0"/>
              <a:t>codziennie rano widziany,</a:t>
            </a:r>
            <a:br>
              <a:rPr lang="pl-PL" sz="1200" dirty="0"/>
            </a:br>
            <a:r>
              <a:rPr lang="pl-PL" sz="1200" dirty="0"/>
              <a:t>przez wszystkich podziwiany.</a:t>
            </a:r>
            <a:br>
              <a:rPr lang="pl-PL" sz="1200" dirty="0"/>
            </a:br>
            <a:r>
              <a:rPr lang="pl-PL" sz="1200" dirty="0"/>
              <a:t>Korczak to pedagog i pisarz znany, </a:t>
            </a:r>
            <a:br>
              <a:rPr lang="pl-PL" sz="1200" dirty="0"/>
            </a:br>
            <a:r>
              <a:rPr lang="pl-PL" sz="1200" dirty="0"/>
              <a:t>Patron dla naszej szkoły doskonały.</a:t>
            </a:r>
            <a:br>
              <a:rPr lang="pl-PL" sz="1200" dirty="0"/>
            </a:br>
            <a:r>
              <a:rPr lang="pl-PL" sz="1200" dirty="0"/>
              <a:t>Nie ma lepszego na świecie i dobrze o tym wiecie!</a:t>
            </a:r>
            <a:br>
              <a:rPr lang="pl-PL" sz="1200" dirty="0"/>
            </a:br>
            <a:r>
              <a:rPr lang="pl-PL" sz="1200" dirty="0"/>
              <a:t>Czyńmy zawsze mu honory, bo to Patron wyjątkowy!</a:t>
            </a:r>
          </a:p>
          <a:p>
            <a:endParaRPr lang="pl-PL" sz="1200" dirty="0"/>
          </a:p>
          <a:p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Aleksandra </a:t>
            </a:r>
            <a:r>
              <a:rPr lang="pl-PL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Łukaszewicz, </a:t>
            </a:r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KL.III B</a:t>
            </a:r>
          </a:p>
          <a:p>
            <a:endParaRPr lang="pl-PL" sz="1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Wyróżnienie w klasach III</a:t>
            </a:r>
            <a:endParaRPr lang="pl-PL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sz="1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878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266</Words>
  <Application>Microsoft Office PowerPoint</Application>
  <PresentationFormat>Pokaz na ekranie (4:3)</PresentationFormat>
  <Paragraphs>199</Paragraphs>
  <Slides>11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Wędrówka</vt:lpstr>
      <vt:lpstr>KONKURS RODZINNY NA WIERSZ LUB UTWÓR LITERACKI  O PATRONIE SZKOŁY PODSTAWOWEJ   W cHOCENIU – JANUSZU KORCZAKU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Admin</dc:creator>
  <cp:lastModifiedBy>Admin</cp:lastModifiedBy>
  <cp:revision>14</cp:revision>
  <dcterms:created xsi:type="dcterms:W3CDTF">2020-05-11T17:32:50Z</dcterms:created>
  <dcterms:modified xsi:type="dcterms:W3CDTF">2020-05-13T19:06:33Z</dcterms:modified>
</cp:coreProperties>
</file>